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ollegereadiness.collegeboard.org/sat/registe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blog.prepscholar.com/sat-fee-waiver-complete-guid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prepscholar.com/how-to-send-sat-scores-to-colleg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CF9E8-5051-4888-9B20-5BCAC1E581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SAT Registration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794C58-86DE-4D66-8A12-2DDE383A59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72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BBF26-C940-4F9B-ADD8-5B2E8AAD5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US" dirty="0"/>
              <a:t>STEP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BAF67-CB0D-4430-8B23-6D5987A23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17739"/>
            <a:ext cx="8946541" cy="4907560"/>
          </a:xfrm>
        </p:spPr>
        <p:txBody>
          <a:bodyPr/>
          <a:lstStyle/>
          <a:p>
            <a:r>
              <a:rPr lang="en-US" dirty="0"/>
              <a:t>Go to collegeboard.org, click the link that takes you directly to the registration page</a:t>
            </a:r>
          </a:p>
          <a:p>
            <a:pPr lvl="1"/>
            <a:r>
              <a:rPr lang="en-US" b="1" dirty="0">
                <a:hlinkClick r:id="rId2"/>
              </a:rPr>
              <a:t>SAT Registration | College Board</a:t>
            </a:r>
            <a:endParaRPr lang="en-US" b="1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AE16AD-02EE-4CEE-8CB7-5046404BD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551" y="2652226"/>
            <a:ext cx="5753878" cy="359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1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9129D-A418-408E-AA57-6E1EEEC17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85AD39-BF7E-47B2-A979-99D8352E9DFC}"/>
              </a:ext>
            </a:extLst>
          </p:cNvPr>
          <p:cNvSpPr txBox="1"/>
          <p:nvPr/>
        </p:nvSpPr>
        <p:spPr>
          <a:xfrm>
            <a:off x="279699" y="1853248"/>
            <a:ext cx="3711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Then click Register Now and login or register to College Board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3F5DC65-BF23-4DD0-9E8C-242187875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1087" y="1853248"/>
            <a:ext cx="6713219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72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87ED1-736E-46E5-849B-142D381CC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FBC23E-7C0E-4E3B-B68E-14C00C600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3641" y="2052638"/>
            <a:ext cx="6713219" cy="41957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F5A96C-1FD2-4DDA-BE20-6DF80406967E}"/>
              </a:ext>
            </a:extLst>
          </p:cNvPr>
          <p:cNvSpPr txBox="1"/>
          <p:nvPr/>
        </p:nvSpPr>
        <p:spPr>
          <a:xfrm>
            <a:off x="391886" y="2052638"/>
            <a:ext cx="3676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Register for the SAT </a:t>
            </a:r>
          </a:p>
        </p:txBody>
      </p:sp>
    </p:spTree>
    <p:extLst>
      <p:ext uri="{BB962C8B-B14F-4D97-AF65-F5344CB8AC3E}">
        <p14:creationId xmlns:p14="http://schemas.microsoft.com/office/powerpoint/2010/main" val="19410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3A1E-55F4-483A-9EC7-13DF53E4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1EB765-A63C-4910-B3F8-C04C1FCDDF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7437" y="2146041"/>
            <a:ext cx="7333862" cy="36984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174BFC-0CA7-422F-9BAD-BCD749587E8F}"/>
              </a:ext>
            </a:extLst>
          </p:cNvPr>
          <p:cNvSpPr txBox="1"/>
          <p:nvPr/>
        </p:nvSpPr>
        <p:spPr>
          <a:xfrm>
            <a:off x="646111" y="2146041"/>
            <a:ext cx="33287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should now be on this page. According to the College Board, </a:t>
            </a:r>
            <a:r>
              <a:rPr lang="en-US" b="1" dirty="0"/>
              <a:t>the registration process will take around 30-40 minutes</a:t>
            </a:r>
            <a:r>
              <a:rPr lang="en-US" dirty="0"/>
              <a:t> (yikes—why should it take this long to register for the SAT? You’ll find out soon!) Click the button to continue.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287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391A3-7DF7-4701-9281-4D6BC239B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04593-1B55-4E8F-9170-5EAB47372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2" y="2052918"/>
            <a:ext cx="3926868" cy="4195481"/>
          </a:xfrm>
        </p:spPr>
        <p:txBody>
          <a:bodyPr/>
          <a:lstStyle/>
          <a:p>
            <a:r>
              <a:rPr lang="en-US" dirty="0"/>
              <a:t>Next comes the long questionnaire. Make sure to complete this completely and correctly.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20FC1F-8F35-44C5-AC11-728C224C6F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57" t="38823" r="45556" b="27023"/>
          <a:stretch/>
        </p:blipFill>
        <p:spPr>
          <a:xfrm>
            <a:off x="4980464" y="1853248"/>
            <a:ext cx="6739914" cy="402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22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0A82E-767B-49C0-8C0C-044B43CF5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3C8D8D-535F-483D-AC4D-B42C73607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3356721" cy="4195481"/>
          </a:xfrm>
        </p:spPr>
        <p:txBody>
          <a:bodyPr/>
          <a:lstStyle/>
          <a:p>
            <a:r>
              <a:rPr lang="en-US" dirty="0"/>
              <a:t>Next, you’ll choose your test date and center on the </a:t>
            </a:r>
            <a:r>
              <a:rPr lang="en-US" b="1" dirty="0"/>
              <a:t>Choose Your Test &amp; Date </a:t>
            </a:r>
            <a:r>
              <a:rPr lang="en-US" dirty="0"/>
              <a:t>page. If you have any testing accommodations or an </a:t>
            </a:r>
            <a:r>
              <a:rPr lang="en-US" u="sng" dirty="0">
                <a:hlinkClick r:id="rId2"/>
              </a:rPr>
              <a:t>SAT fee waiver</a:t>
            </a:r>
            <a:r>
              <a:rPr lang="en-US" dirty="0"/>
              <a:t>, this is where you will enter that information.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366968-8D85-4EC6-8092-3E83229E4F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95" t="47645" r="56593" b="27019"/>
          <a:stretch/>
        </p:blipFill>
        <p:spPr>
          <a:xfrm>
            <a:off x="5109357" y="2050229"/>
            <a:ext cx="6493345" cy="292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23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C2D73-EC52-4553-9DCA-B73B7A4E7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071580"/>
            <a:ext cx="9404723" cy="4195481"/>
          </a:xfrm>
        </p:spPr>
        <p:txBody>
          <a:bodyPr/>
          <a:lstStyle/>
          <a:p>
            <a:r>
              <a:rPr lang="en-US" dirty="0"/>
              <a:t>#1: Choose the Best Location for you </a:t>
            </a:r>
          </a:p>
          <a:p>
            <a:r>
              <a:rPr lang="en-US" dirty="0"/>
              <a:t>#2: Register Early </a:t>
            </a:r>
          </a:p>
          <a:p>
            <a:pPr lvl="1"/>
            <a:r>
              <a:rPr lang="en-US" dirty="0"/>
              <a:t>This allows you to have time to study and be well-prepared.</a:t>
            </a:r>
          </a:p>
          <a:p>
            <a:r>
              <a:rPr lang="en-US" dirty="0"/>
              <a:t>#3: Apply for a Fee Waiver(If You Qualify)</a:t>
            </a:r>
          </a:p>
          <a:p>
            <a:pPr lvl="1"/>
            <a:r>
              <a:rPr lang="en-US" dirty="0"/>
              <a:t>To be eligible, you must be a low-income 11th or 12th grader in the US (or US territories). </a:t>
            </a:r>
            <a:r>
              <a:rPr lang="en-US" b="1" dirty="0"/>
              <a:t>Each fee waiver covers the following:</a:t>
            </a:r>
            <a:endParaRPr lang="en-US" dirty="0"/>
          </a:p>
          <a:p>
            <a:pPr lvl="2"/>
            <a:r>
              <a:rPr lang="en-US" dirty="0"/>
              <a:t>Two free SATs (with or without Essay)</a:t>
            </a:r>
          </a:p>
          <a:p>
            <a:pPr lvl="2"/>
            <a:r>
              <a:rPr lang="en-US" dirty="0"/>
              <a:t>Two free Question-and-Answer Service or Student Answer Service reports</a:t>
            </a:r>
          </a:p>
          <a:p>
            <a:pPr lvl="2"/>
            <a:r>
              <a:rPr lang="en-US" dirty="0"/>
              <a:t>Unlimited </a:t>
            </a:r>
            <a:r>
              <a:rPr lang="en-US" b="1" u="sng" dirty="0">
                <a:hlinkClick r:id="rId2"/>
              </a:rPr>
              <a:t>SAT score reports to send to schools</a:t>
            </a:r>
            <a:endParaRPr lang="en-US" b="1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E5329F9-753C-48DA-92F8-CFDF6E931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Signing Up for the SAT: 3 Essential Tips</a:t>
            </a:r>
          </a:p>
        </p:txBody>
      </p:sp>
    </p:spTree>
    <p:extLst>
      <p:ext uri="{BB962C8B-B14F-4D97-AF65-F5344CB8AC3E}">
        <p14:creationId xmlns:p14="http://schemas.microsoft.com/office/powerpoint/2010/main" val="2852278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</TotalTime>
  <Words>265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SAT Registration </vt:lpstr>
      <vt:lpstr>STEP 1</vt:lpstr>
      <vt:lpstr>Step 2</vt:lpstr>
      <vt:lpstr>STEP 3</vt:lpstr>
      <vt:lpstr>Step 4 </vt:lpstr>
      <vt:lpstr>STEP 5 </vt:lpstr>
      <vt:lpstr>STEP 6 </vt:lpstr>
      <vt:lpstr>Signing Up for the SAT: 3 Essential Tips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 Registration</dc:title>
  <dc:creator>student</dc:creator>
  <cp:lastModifiedBy>Gilma Castillo</cp:lastModifiedBy>
  <cp:revision>6</cp:revision>
  <dcterms:created xsi:type="dcterms:W3CDTF">2021-01-13T18:29:47Z</dcterms:created>
  <dcterms:modified xsi:type="dcterms:W3CDTF">2021-01-14T13:00:16Z</dcterms:modified>
</cp:coreProperties>
</file>